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FC14-9D02-4FBE-8004-072DF36AE4EA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EA02-3849-4EE0-8E78-C9F91BB8F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8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FC14-9D02-4FBE-8004-072DF36AE4EA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EA02-3849-4EE0-8E78-C9F91BB8F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11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FC14-9D02-4FBE-8004-072DF36AE4EA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EA02-3849-4EE0-8E78-C9F91BB8F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43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FC14-9D02-4FBE-8004-072DF36AE4EA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EA02-3849-4EE0-8E78-C9F91BB8F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37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FC14-9D02-4FBE-8004-072DF36AE4EA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EA02-3849-4EE0-8E78-C9F91BB8F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92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FC14-9D02-4FBE-8004-072DF36AE4EA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EA02-3849-4EE0-8E78-C9F91BB8F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95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FC14-9D02-4FBE-8004-072DF36AE4EA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EA02-3849-4EE0-8E78-C9F91BB8F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52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FC14-9D02-4FBE-8004-072DF36AE4EA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EA02-3849-4EE0-8E78-C9F91BB8F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24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FC14-9D02-4FBE-8004-072DF36AE4EA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EA02-3849-4EE0-8E78-C9F91BB8F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98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FC14-9D02-4FBE-8004-072DF36AE4EA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EA02-3849-4EE0-8E78-C9F91BB8F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8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FC14-9D02-4FBE-8004-072DF36AE4EA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EA02-3849-4EE0-8E78-C9F91BB8F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92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1FC14-9D02-4FBE-8004-072DF36AE4EA}" type="datetimeFigureOut">
              <a:rPr lang="fr-FR" smtClean="0"/>
              <a:t>13/02/2020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AEA02-3849-4EE0-8E78-C9F91BB8F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6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9288" y="188913"/>
            <a:ext cx="8229600" cy="17272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Projection des groupes d’enseignements de spécialité</a:t>
            </a:r>
          </a:p>
        </p:txBody>
      </p:sp>
      <p:pic>
        <p:nvPicPr>
          <p:cNvPr id="86018" name="Picture 3" descr="E:\EDS RENTREE PREMIERE 20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20939"/>
            <a:ext cx="9144000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07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Projection des groupes d’enseignements de spécialité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Projection des groupes d’enseignements de spécialité</dc:title>
  <dc:creator>cio</dc:creator>
  <cp:lastModifiedBy>cio</cp:lastModifiedBy>
  <cp:revision>1</cp:revision>
  <dcterms:created xsi:type="dcterms:W3CDTF">2020-02-13T13:15:49Z</dcterms:created>
  <dcterms:modified xsi:type="dcterms:W3CDTF">2020-02-13T13:16:37Z</dcterms:modified>
</cp:coreProperties>
</file>